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744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384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177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33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127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1185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5458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4374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07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370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641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113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34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949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73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72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476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0514-6848-4B11-994C-CE9E28667762}" type="datetimeFigureOut">
              <a:rPr lang="es-CO" smtClean="0"/>
              <a:t>14/10/2015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07C5-F676-410D-9822-090BE3BA28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834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98206" y="932473"/>
            <a:ext cx="2706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Energía</a:t>
            </a:r>
            <a:endParaRPr lang="es-E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85871" y="2794716"/>
            <a:ext cx="9289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Capacidad de generar movimiento o lograr la transformación de algo. En el ámbito económico y tecnológico, la energía hace referencia a un recurso natural y los elementos asociados que permiten hacer un uso industrial del mismo.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41839" y="1067285"/>
            <a:ext cx="7417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 energía mecánica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40287" y="2299580"/>
            <a:ext cx="9388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la combinación de la energía cinética (que genera a partir del movimiento) y la energía potencial (vinculada a la posición de un cuerpo dentro de un campo de fuerzas).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88" y="3808874"/>
            <a:ext cx="5080002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2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48719" y="1228687"/>
            <a:ext cx="5894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Energía </a:t>
            </a:r>
            <a:r>
              <a:rPr lang="es-CO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calórica</a:t>
            </a:r>
            <a:endParaRPr lang="es-E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55312" y="2403834"/>
            <a:ext cx="42661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una de las diversas manifestaciones de energía considerada la una de las menos nobles puesto que su transformación en otros tipos de energía implica perdidas relativamente grandes.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files.cuaderno-digital16.webnode.es/200000021-34fcb36efb/Conducci%C3%B3n-y-radiaci%C3%B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37" y="2584137"/>
            <a:ext cx="5601281" cy="314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06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165770" y="1087020"/>
            <a:ext cx="5963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Energía </a:t>
            </a:r>
            <a:r>
              <a:rPr lang="es-CO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Cinética</a:t>
            </a:r>
            <a:endParaRPr lang="es-E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2580" y="2358655"/>
            <a:ext cx="105477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Energía mecánica que poseen todos lo cuerpos en movimiento por el solo hecho de estar dotados de una masa y de una velocidad dadas y de las cuales depende. La energía cinética puede ser de traslación(Cuando el movimiento es rectilíneo), o de rotación(cuando el movimiento es de giro).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22" y="4040544"/>
            <a:ext cx="37909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9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92807" y="1007906"/>
            <a:ext cx="7672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Energía de Activación</a:t>
            </a:r>
            <a:endParaRPr lang="es-E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3954" y="2259876"/>
            <a:ext cx="10802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la energía necesaria que hay que desarrollar para vencer la barrera de las fuerzas electrostáticas que se oponen a la aproximación de nucleones.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files.cuaderno-digital16.webnode.es/200000023-4522b47152/EnergiaReac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2" y="3242772"/>
            <a:ext cx="4465229" cy="34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5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36663" y="981780"/>
            <a:ext cx="6223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Energía de </a:t>
            </a:r>
            <a:r>
              <a:rPr lang="es-CO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Canje</a:t>
            </a:r>
            <a:endParaRPr lang="es-E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8194" y="2282875"/>
            <a:ext cx="115083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Proceso mediante el cual se comporta un 90% de la energía de enlace entre dos átomos de hidrogeno.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files.cuaderno-digital16.webnode.es/200000029-d050ad243a/lamparabajoconsu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52" y="3236982"/>
            <a:ext cx="45339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8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6056" y="1112410"/>
            <a:ext cx="9066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Energía de </a:t>
            </a:r>
            <a:r>
              <a:rPr lang="es-CO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Desintegración</a:t>
            </a:r>
            <a:endParaRPr lang="es-E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66206" y="2193947"/>
            <a:ext cx="108029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0" i="0" dirty="0" smtClean="0">
                <a:solidFill>
                  <a:srgbClr val="555555"/>
                </a:solidFill>
                <a:effectLst/>
                <a:latin typeface="Roboto Slab"/>
              </a:rPr>
              <a:t> </a:t>
            </a:r>
            <a:r>
              <a:rPr lang="es-CO" sz="2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Perdida de masa que aparece en forma de energía cuando en una desintegración radioactiva la masa del elemento inicial es superior a la suma de las masas de los diferentes elementos o de las diferentes partículas de la reacción.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files.cuaderno-digital16.webnode.es/200000030-aa886ac7a3/desintegracion-radiactiva-fision-nucl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010" y="3902858"/>
            <a:ext cx="6040619" cy="286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9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2572" y="1308352"/>
            <a:ext cx="1059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Energía de </a:t>
            </a:r>
            <a:r>
              <a:rPr lang="es-CO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Desintegración </a:t>
            </a:r>
            <a:r>
              <a:rPr lang="es-CO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Alfa</a:t>
            </a:r>
            <a:endParaRPr lang="es-E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86001" y="2625634"/>
            <a:ext cx="8538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Energía liberada en una desintegración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files.cuaderno-digital16.webnode.es/200000008-57e2658de0/desca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50" y="4101738"/>
            <a:ext cx="5004162" cy="20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5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9384" y="1308352"/>
            <a:ext cx="10772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Energía de Desintegración Beta</a:t>
            </a:r>
            <a:endParaRPr lang="es-E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13016" y="2364377"/>
            <a:ext cx="6686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Energía liberada en una desintegración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files.cuaderno-digital16.webnode.es/200000031-f0ee8f1e78/300px-Beta-minus_Deca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33" y="3422469"/>
            <a:ext cx="4377147" cy="29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413299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58</TotalTime>
  <Words>233</Words>
  <Application>Microsoft Office PowerPoint</Application>
  <PresentationFormat>Panorámica</PresentationFormat>
  <Paragraphs>18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Roboto Slab</vt:lpstr>
      <vt:lpstr>Estela de condensación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luisa parra</dc:creator>
  <cp:lastModifiedBy>luisa parra</cp:lastModifiedBy>
  <cp:revision>5</cp:revision>
  <dcterms:created xsi:type="dcterms:W3CDTF">2015-10-15T04:09:59Z</dcterms:created>
  <dcterms:modified xsi:type="dcterms:W3CDTF">2015-10-15T05:08:58Z</dcterms:modified>
</cp:coreProperties>
</file>